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F985F06-45A5-4863-941E-B2923FB0F65A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62DA957-6D90-4A90-8559-D3C23E43D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A.JEROLD ANTONY EPHREAM,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M.Sc(Phy).,M.Sc(Psy).,M.Ed.,M.Phil.,SET(Edu).,NET(Edu)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Ph.D RESEARCH SCHOLAR,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DEPARTMENT OF EDUCATION,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GANDIGRAM RURAL INSTITUTE,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GANDIGRAM,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DINDIGUL,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TAMIL NADU.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METHODS OF TEACHING PHYSICAL SCIENCE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LEARNING OBJECTIVES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Understand the concept of methods of teaching physical science.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Explain about Lecture and Demonstration  method.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LEARNING OUTCOMES: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Know the meaning of Lecture and Demonstration method.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Analyze the major steps in Lecture and Demonstration method.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LEARNING OBJECTIVES&amp;LEARNING OUTCOMES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</TotalTime>
  <Words>85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METHODS OF TEACHING PHYSICAL SCIENCE</vt:lpstr>
      <vt:lpstr>LEARNING OBJECTIVES&amp;LEARNING OUTCOMES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OF TEACHING PHYSICAL SCIENCE</dc:title>
  <dc:creator>lenovo</dc:creator>
  <cp:lastModifiedBy>asn</cp:lastModifiedBy>
  <cp:revision>3</cp:revision>
  <dcterms:created xsi:type="dcterms:W3CDTF">2020-06-15T01:49:25Z</dcterms:created>
  <dcterms:modified xsi:type="dcterms:W3CDTF">2020-06-15T13:46:42Z</dcterms:modified>
</cp:coreProperties>
</file>